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4"/>
  </p:notesMasterIdLst>
  <p:sldIdLst>
    <p:sldId id="263" r:id="rId4"/>
    <p:sldId id="413" r:id="rId5"/>
    <p:sldId id="414" r:id="rId6"/>
    <p:sldId id="398" r:id="rId7"/>
    <p:sldId id="415" r:id="rId8"/>
    <p:sldId id="416" r:id="rId9"/>
    <p:sldId id="417" r:id="rId10"/>
    <p:sldId id="369" r:id="rId11"/>
    <p:sldId id="412" r:id="rId12"/>
    <p:sldId id="403" r:id="rId13"/>
    <p:sldId id="404" r:id="rId14"/>
    <p:sldId id="405" r:id="rId15"/>
    <p:sldId id="406" r:id="rId16"/>
    <p:sldId id="344" r:id="rId17"/>
    <p:sldId id="407" r:id="rId18"/>
    <p:sldId id="408" r:id="rId19"/>
    <p:sldId id="409" r:id="rId20"/>
    <p:sldId id="375" r:id="rId21"/>
    <p:sldId id="410" r:id="rId22"/>
    <p:sldId id="411" r:id="rId23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574DE6-DB87-49BB-8493-92F0F6109562}" v="7" dt="2019-05-20T14:33:21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9" autoAdjust="0"/>
    <p:restoredTop sz="87304" autoAdjust="0"/>
  </p:normalViewPr>
  <p:slideViewPr>
    <p:cSldViewPr snapToGrid="0">
      <p:cViewPr varScale="1">
        <p:scale>
          <a:sx n="100" d="100"/>
          <a:sy n="100" d="100"/>
        </p:scale>
        <p:origin x="3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FF574DE6-DB87-49BB-8493-92F0F6109562}"/>
    <pc:docChg chg="custSel addSld modSld sldOrd">
      <pc:chgData name="jan.willem.kooi@interaccess.nl" userId="97efbf116aa12408" providerId="LiveId" clId="{FF574DE6-DB87-49BB-8493-92F0F6109562}" dt="2019-05-20T15:16:26.140" v="419" actId="20577"/>
      <pc:docMkLst>
        <pc:docMk/>
      </pc:docMkLst>
      <pc:sldChg chg="modSp">
        <pc:chgData name="jan.willem.kooi@interaccess.nl" userId="97efbf116aa12408" providerId="LiveId" clId="{FF574DE6-DB87-49BB-8493-92F0F6109562}" dt="2019-05-20T13:50:35.218" v="3" actId="20577"/>
        <pc:sldMkLst>
          <pc:docMk/>
          <pc:sldMk cId="0" sldId="263"/>
        </pc:sldMkLst>
        <pc:spChg chg="mod">
          <ac:chgData name="jan.willem.kooi@interaccess.nl" userId="97efbf116aa12408" providerId="LiveId" clId="{FF574DE6-DB87-49BB-8493-92F0F6109562}" dt="2019-05-20T13:50:35.218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FF574DE6-DB87-49BB-8493-92F0F6109562}" dt="2019-05-20T13:51:05.285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FF574DE6-DB87-49BB-8493-92F0F6109562}" dt="2019-05-20T13:51:05.285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FF574DE6-DB87-49BB-8493-92F0F6109562}" dt="2019-05-20T15:16:26.140" v="419" actId="20577"/>
        <pc:sldMkLst>
          <pc:docMk/>
          <pc:sldMk cId="2494574923" sldId="414"/>
        </pc:sldMkLst>
        <pc:spChg chg="mod">
          <ac:chgData name="jan.willem.kooi@interaccess.nl" userId="97efbf116aa12408" providerId="LiveId" clId="{FF574DE6-DB87-49BB-8493-92F0F6109562}" dt="2019-05-20T15:16:26.140" v="419" actId="20577"/>
          <ac:spMkLst>
            <pc:docMk/>
            <pc:sldMk cId="2494574923" sldId="414"/>
            <ac:spMk id="3" creationId="{299D730B-142F-4781-BAE1-9C9579734F49}"/>
          </ac:spMkLst>
        </pc:spChg>
        <pc:picChg chg="del">
          <ac:chgData name="jan.willem.kooi@interaccess.nl" userId="97efbf116aa12408" providerId="LiveId" clId="{FF574DE6-DB87-49BB-8493-92F0F6109562}" dt="2019-05-20T13:59:03.287" v="16" actId="478"/>
          <ac:picMkLst>
            <pc:docMk/>
            <pc:sldMk cId="2494574923" sldId="414"/>
            <ac:picMk id="2" creationId="{78642C8C-B4AB-46E0-93CC-3550D40A3A9F}"/>
          </ac:picMkLst>
        </pc:picChg>
        <pc:picChg chg="add mod">
          <ac:chgData name="jan.willem.kooi@interaccess.nl" userId="97efbf116aa12408" providerId="LiveId" clId="{FF574DE6-DB87-49BB-8493-92F0F6109562}" dt="2019-05-20T14:33:04.586" v="23" actId="1076"/>
          <ac:picMkLst>
            <pc:docMk/>
            <pc:sldMk cId="2494574923" sldId="414"/>
            <ac:picMk id="4" creationId="{3EECCE7C-7273-41AC-9535-8B5F46583F98}"/>
          </ac:picMkLst>
        </pc:picChg>
      </pc:sldChg>
      <pc:sldChg chg="add ord">
        <pc:chgData name="jan.willem.kooi@interaccess.nl" userId="97efbf116aa12408" providerId="LiveId" clId="{FF574DE6-DB87-49BB-8493-92F0F6109562}" dt="2019-05-20T13:51:25.274" v="11"/>
        <pc:sldMkLst>
          <pc:docMk/>
          <pc:sldMk cId="908517879" sldId="415"/>
        </pc:sldMkLst>
      </pc:sldChg>
      <pc:sldChg chg="add">
        <pc:chgData name="jan.willem.kooi@interaccess.nl" userId="97efbf116aa12408" providerId="LiveId" clId="{FF574DE6-DB87-49BB-8493-92F0F6109562}" dt="2019-05-20T13:51:53.223" v="12"/>
        <pc:sldMkLst>
          <pc:docMk/>
          <pc:sldMk cId="703974182" sldId="416"/>
        </pc:sldMkLst>
      </pc:sldChg>
      <pc:sldChg chg="add">
        <pc:chgData name="jan.willem.kooi@interaccess.nl" userId="97efbf116aa12408" providerId="LiveId" clId="{FF574DE6-DB87-49BB-8493-92F0F6109562}" dt="2019-05-20T13:52:25.345" v="13"/>
        <pc:sldMkLst>
          <pc:docMk/>
          <pc:sldMk cId="1236234466" sldId="417"/>
        </pc:sldMkLst>
      </pc:sldChg>
    </pc:docChg>
  </pc:docChgLst>
  <pc:docChgLst>
    <pc:chgData name="jan.willem.kooi@interaccess.nl" userId="97efbf116aa12408" providerId="LiveId" clId="{58728F65-8FBC-4E12-A4E5-5636C3483E7E}"/>
    <pc:docChg chg="custSel modSld">
      <pc:chgData name="jan.willem.kooi@interaccess.nl" userId="97efbf116aa12408" providerId="LiveId" clId="{58728F65-8FBC-4E12-A4E5-5636C3483E7E}" dt="2019-04-23T08:33:57.992" v="283" actId="1076"/>
      <pc:docMkLst>
        <pc:docMk/>
      </pc:docMkLst>
      <pc:sldChg chg="modSp">
        <pc:chgData name="jan.willem.kooi@interaccess.nl" userId="97efbf116aa12408" providerId="LiveId" clId="{58728F65-8FBC-4E12-A4E5-5636C3483E7E}" dt="2019-04-23T07:56:30.479" v="3" actId="20577"/>
        <pc:sldMkLst>
          <pc:docMk/>
          <pc:sldMk cId="0" sldId="263"/>
        </pc:sldMkLst>
        <pc:spChg chg="mod">
          <ac:chgData name="jan.willem.kooi@interaccess.nl" userId="97efbf116aa12408" providerId="LiveId" clId="{58728F65-8FBC-4E12-A4E5-5636C3483E7E}" dt="2019-04-23T07:56:30.479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58728F65-8FBC-4E12-A4E5-5636C3483E7E}" dt="2019-04-23T08:08:35.052" v="101" actId="20577"/>
        <pc:sldMkLst>
          <pc:docMk/>
          <pc:sldMk cId="1430576019" sldId="413"/>
        </pc:sldMkLst>
        <pc:spChg chg="mod">
          <ac:chgData name="jan.willem.kooi@interaccess.nl" userId="97efbf116aa12408" providerId="LiveId" clId="{58728F65-8FBC-4E12-A4E5-5636C3483E7E}" dt="2019-04-23T08:08:35.052" v="101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58728F65-8FBC-4E12-A4E5-5636C3483E7E}" dt="2019-04-23T08:33:57.992" v="283" actId="1076"/>
        <pc:sldMkLst>
          <pc:docMk/>
          <pc:sldMk cId="2494574923" sldId="414"/>
        </pc:sldMkLst>
        <pc:spChg chg="mod">
          <ac:chgData name="jan.willem.kooi@interaccess.nl" userId="97efbf116aa12408" providerId="LiveId" clId="{58728F65-8FBC-4E12-A4E5-5636C3483E7E}" dt="2019-04-23T08:28:59.383" v="280" actId="20577"/>
          <ac:spMkLst>
            <pc:docMk/>
            <pc:sldMk cId="2494574923" sldId="414"/>
            <ac:spMk id="3" creationId="{299D730B-142F-4781-BAE1-9C9579734F49}"/>
          </ac:spMkLst>
        </pc:spChg>
        <pc:picChg chg="add mod">
          <ac:chgData name="jan.willem.kooi@interaccess.nl" userId="97efbf116aa12408" providerId="LiveId" clId="{58728F65-8FBC-4E12-A4E5-5636C3483E7E}" dt="2019-04-23T08:33:57.992" v="283" actId="1076"/>
          <ac:picMkLst>
            <pc:docMk/>
            <pc:sldMk cId="2494574923" sldId="414"/>
            <ac:picMk id="2" creationId="{78642C8C-B4AB-46E0-93CC-3550D40A3A9F}"/>
          </ac:picMkLst>
        </pc:picChg>
        <pc:picChg chg="del">
          <ac:chgData name="jan.willem.kooi@interaccess.nl" userId="97efbf116aa12408" providerId="LiveId" clId="{58728F65-8FBC-4E12-A4E5-5636C3483E7E}" dt="2019-04-23T08:32:31.370" v="281" actId="478"/>
          <ac:picMkLst>
            <pc:docMk/>
            <pc:sldMk cId="2494574923" sldId="414"/>
            <ac:picMk id="4" creationId="{7AC01057-4CED-4463-BD3D-1F85B6698F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0252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8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20 mei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20 mei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20-5-2019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4 -&gt; sprint 5)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4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 kunnen we verbeteren?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5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5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6453188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Sprint 4 deel van spreadsheet: OAS3, API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Hoe feedback van gemeenten te krijgen? 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ECCE7C-7273-41AC-9535-8B5F4658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75" y="1568450"/>
            <a:ext cx="5143525" cy="5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 (project beslissing)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naar:</a:t>
            </a:r>
          </a:p>
          <a:p>
            <a:pPr lvl="1"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gemeente Den Haag, leverancier van Den Haag (Process Five),  gemeente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 uitwerking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42C8C-B4AB-46E0-93CC-3550D40A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7" y="804862"/>
            <a:ext cx="3190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Hello World API specificatie (tbv beveiligde verbinding)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01057-4CED-4463-BD3D-1F85B669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22" y="338138"/>
            <a:ext cx="2295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23721</TotalTime>
  <Words>578</Words>
  <Application>Microsoft Office PowerPoint</Application>
  <PresentationFormat>Breedbeeld</PresentationFormat>
  <Paragraphs>166</Paragraphs>
  <Slides>20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Haal Centraal </vt:lpstr>
      <vt:lpstr>Agenda</vt:lpstr>
      <vt:lpstr>Sprintdoelen</vt:lpstr>
      <vt:lpstr>VRAGEN?</vt:lpstr>
      <vt:lpstr>Sprintdoelen</vt:lpstr>
      <vt:lpstr>Sprintdoelen</vt:lpstr>
      <vt:lpstr>Sprintdoelen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2019-05-20T15:16:34Z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